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E4EF"/>
    <a:srgbClr val="BEF2EC"/>
    <a:srgbClr val="9263CC"/>
    <a:srgbClr val="C2C8E8"/>
    <a:srgbClr val="239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da Nur" userId="1560351840_tp_dropbox" providerId="OAuth2" clId="{3C9F0DEF-9F01-714D-BD68-9BE322EC44C8}"/>
    <pc:docChg chg="undo custSel modSld">
      <pc:chgData name="Huda Nur" userId="1560351840_tp_dropbox" providerId="OAuth2" clId="{3C9F0DEF-9F01-714D-BD68-9BE322EC44C8}" dt="2018-11-09T23:21:46.692" v="1223" actId="1076"/>
      <pc:docMkLst>
        <pc:docMk/>
      </pc:docMkLst>
      <pc:sldChg chg="addSp delSp modSp mod setBg">
        <pc:chgData name="Huda Nur" userId="1560351840_tp_dropbox" providerId="OAuth2" clId="{3C9F0DEF-9F01-714D-BD68-9BE322EC44C8}" dt="2018-11-09T23:21:46.692" v="1223" actId="1076"/>
        <pc:sldMkLst>
          <pc:docMk/>
          <pc:sldMk cId="1662620772" sldId="256"/>
        </pc:sldMkLst>
        <pc:spChg chg="add mod">
          <ac:chgData name="Huda Nur" userId="1560351840_tp_dropbox" providerId="OAuth2" clId="{3C9F0DEF-9F01-714D-BD68-9BE322EC44C8}" dt="2018-11-09T23:21:46.692" v="1223" actId="1076"/>
          <ac:spMkLst>
            <pc:docMk/>
            <pc:sldMk cId="1662620772" sldId="256"/>
            <ac:spMk id="2" creationId="{EB8F153E-456C-164B-BF62-8E42A79D803B}"/>
          </ac:spMkLst>
        </pc:spChg>
        <pc:spChg chg="add del mod">
          <ac:chgData name="Huda Nur" userId="1560351840_tp_dropbox" providerId="OAuth2" clId="{3C9F0DEF-9F01-714D-BD68-9BE322EC44C8}" dt="2018-11-09T22:45:12.600" v="468" actId="478"/>
          <ac:spMkLst>
            <pc:docMk/>
            <pc:sldMk cId="1662620772" sldId="256"/>
            <ac:spMk id="6" creationId="{A4D1CBBA-21B0-674A-9648-00EB15F397FA}"/>
          </ac:spMkLst>
        </pc:spChg>
        <pc:spChg chg="add mod">
          <ac:chgData name="Huda Nur" userId="1560351840_tp_dropbox" providerId="OAuth2" clId="{3C9F0DEF-9F01-714D-BD68-9BE322EC44C8}" dt="2018-11-09T23:13:22.659" v="1160" actId="20577"/>
          <ac:spMkLst>
            <pc:docMk/>
            <pc:sldMk cId="1662620772" sldId="256"/>
            <ac:spMk id="7" creationId="{F759F5D5-A0B3-D94D-9145-50AD24F783A9}"/>
          </ac:spMkLst>
        </pc:spChg>
        <pc:spChg chg="add del mod">
          <ac:chgData name="Huda Nur" userId="1560351840_tp_dropbox" providerId="OAuth2" clId="{3C9F0DEF-9F01-714D-BD68-9BE322EC44C8}" dt="2018-11-09T22:47:32.571" v="476" actId="478"/>
          <ac:spMkLst>
            <pc:docMk/>
            <pc:sldMk cId="1662620772" sldId="256"/>
            <ac:spMk id="8" creationId="{51188CDF-AEA4-3642-897A-DF426B445A0D}"/>
          </ac:spMkLst>
        </pc:spChg>
        <pc:spChg chg="add del mod">
          <ac:chgData name="Huda Nur" userId="1560351840_tp_dropbox" providerId="OAuth2" clId="{3C9F0DEF-9F01-714D-BD68-9BE322EC44C8}" dt="2018-11-09T22:49:27.852" v="492" actId="478"/>
          <ac:spMkLst>
            <pc:docMk/>
            <pc:sldMk cId="1662620772" sldId="256"/>
            <ac:spMk id="9" creationId="{502D782C-CDCB-0349-ABB9-842200CA388A}"/>
          </ac:spMkLst>
        </pc:spChg>
        <pc:spChg chg="add del mod">
          <ac:chgData name="Huda Nur" userId="1560351840_tp_dropbox" providerId="OAuth2" clId="{3C9F0DEF-9F01-714D-BD68-9BE322EC44C8}" dt="2018-11-09T22:52:38.412" v="546" actId="478"/>
          <ac:spMkLst>
            <pc:docMk/>
            <pc:sldMk cId="1662620772" sldId="256"/>
            <ac:spMk id="10" creationId="{084C0107-072A-6547-B5BA-5770A1F533EA}"/>
          </ac:spMkLst>
        </pc:spChg>
        <pc:spChg chg="add mod">
          <ac:chgData name="Huda Nur" userId="1560351840_tp_dropbox" providerId="OAuth2" clId="{3C9F0DEF-9F01-714D-BD68-9BE322EC44C8}" dt="2018-11-09T23:21:19.632" v="1221" actId="14100"/>
          <ac:spMkLst>
            <pc:docMk/>
            <pc:sldMk cId="1662620772" sldId="256"/>
            <ac:spMk id="11" creationId="{A53B32A2-FFDD-2245-ADAB-94DE762DA7D4}"/>
          </ac:spMkLst>
        </pc:spChg>
        <pc:spChg chg="add del">
          <ac:chgData name="Huda Nur" userId="1560351840_tp_dropbox" providerId="OAuth2" clId="{3C9F0DEF-9F01-714D-BD68-9BE322EC44C8}" dt="2018-11-09T23:10:21.403" v="1069" actId="139"/>
          <ac:spMkLst>
            <pc:docMk/>
            <pc:sldMk cId="1662620772" sldId="256"/>
            <ac:spMk id="14" creationId="{C00031B1-53AB-5D4B-A570-6B01D0E10255}"/>
          </ac:spMkLst>
        </pc:spChg>
        <pc:spChg chg="add mod">
          <ac:chgData name="Huda Nur" userId="1560351840_tp_dropbox" providerId="OAuth2" clId="{3C9F0DEF-9F01-714D-BD68-9BE322EC44C8}" dt="2018-11-09T23:19:15.809" v="1210" actId="1076"/>
          <ac:spMkLst>
            <pc:docMk/>
            <pc:sldMk cId="1662620772" sldId="256"/>
            <ac:spMk id="16" creationId="{F7FE34E9-21DA-CC47-B338-696E68A3135A}"/>
          </ac:spMkLst>
        </pc:spChg>
        <pc:spChg chg="add del">
          <ac:chgData name="Huda Nur" userId="1560351840_tp_dropbox" providerId="OAuth2" clId="{3C9F0DEF-9F01-714D-BD68-9BE322EC44C8}" dt="2018-11-09T23:14:33.394" v="1173" actId="478"/>
          <ac:spMkLst>
            <pc:docMk/>
            <pc:sldMk cId="1662620772" sldId="256"/>
            <ac:spMk id="17" creationId="{E70D11F2-5EC3-5D4A-9E4C-54EA464DE951}"/>
          </ac:spMkLst>
        </pc:spChg>
        <pc:picChg chg="add del mod">
          <ac:chgData name="Huda Nur" userId="1560351840_tp_dropbox" providerId="OAuth2" clId="{3C9F0DEF-9F01-714D-BD68-9BE322EC44C8}" dt="2018-11-09T22:17:17.993" v="5" actId="478"/>
          <ac:picMkLst>
            <pc:docMk/>
            <pc:sldMk cId="1662620772" sldId="256"/>
            <ac:picMk id="2" creationId="{94578AE0-8243-4746-AEBF-4BEBA9F0F48C}"/>
          </ac:picMkLst>
        </pc:picChg>
        <pc:picChg chg="add">
          <ac:chgData name="Huda Nur" userId="1560351840_tp_dropbox" providerId="OAuth2" clId="{3C9F0DEF-9F01-714D-BD68-9BE322EC44C8}" dt="2018-11-09T21:55:37.115" v="0" actId="22"/>
          <ac:picMkLst>
            <pc:docMk/>
            <pc:sldMk cId="1662620772" sldId="256"/>
            <ac:picMk id="3" creationId="{64CFB4B6-DC6C-6C45-843F-174D245C5F99}"/>
          </ac:picMkLst>
        </pc:picChg>
        <pc:picChg chg="add del mod">
          <ac:chgData name="Huda Nur" userId="1560351840_tp_dropbox" providerId="OAuth2" clId="{3C9F0DEF-9F01-714D-BD68-9BE322EC44C8}" dt="2018-11-09T22:54:55.654" v="586" actId="478"/>
          <ac:picMkLst>
            <pc:docMk/>
            <pc:sldMk cId="1662620772" sldId="256"/>
            <ac:picMk id="5" creationId="{66AC5EF4-D7FD-2246-8279-637A6862A2AA}"/>
          </ac:picMkLst>
        </pc:picChg>
        <pc:picChg chg="add mod">
          <ac:chgData name="Huda Nur" userId="1560351840_tp_dropbox" providerId="OAuth2" clId="{3C9F0DEF-9F01-714D-BD68-9BE322EC44C8}" dt="2018-11-09T23:21:30.668" v="1222" actId="1076"/>
          <ac:picMkLst>
            <pc:docMk/>
            <pc:sldMk cId="1662620772" sldId="256"/>
            <ac:picMk id="12" creationId="{7B6F3ADE-1108-5747-8712-180A1EAC68D1}"/>
          </ac:picMkLst>
        </pc:picChg>
        <pc:inkChg chg="add del">
          <ac:chgData name="Huda Nur" userId="1560351840_tp_dropbox" providerId="OAuth2" clId="{3C9F0DEF-9F01-714D-BD68-9BE322EC44C8}" dt="2018-11-09T22:43:26.012" v="405"/>
          <ac:inkMkLst>
            <pc:docMk/>
            <pc:sldMk cId="1662620772" sldId="256"/>
            <ac:inkMk id="4" creationId="{FE2E49E0-05F3-9E40-A061-49EC43F74763}"/>
          </ac:inkMkLst>
        </pc:inkChg>
        <pc:cxnChg chg="add del">
          <ac:chgData name="Huda Nur" userId="1560351840_tp_dropbox" providerId="OAuth2" clId="{3C9F0DEF-9F01-714D-BD68-9BE322EC44C8}" dt="2018-11-09T23:10:26.141" v="1071" actId="1042"/>
          <ac:cxnSpMkLst>
            <pc:docMk/>
            <pc:sldMk cId="1662620772" sldId="256"/>
            <ac:cxnSpMk id="15" creationId="{939956C3-B56E-C341-8A85-837ACB5FBBE1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" y="0"/>
            <a:ext cx="10033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1537" y="1267485"/>
            <a:ext cx="9647975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1536" y="201703"/>
            <a:ext cx="8252777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7293" y="236416"/>
            <a:ext cx="1047068" cy="365125"/>
          </a:xfrm>
        </p:spPr>
        <p:txBody>
          <a:bodyPr/>
          <a:lstStyle>
            <a:lvl1pPr>
              <a:defRPr sz="1400"/>
            </a:lvl1pPr>
          </a:lstStyle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956800" y="209550"/>
            <a:ext cx="876301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5257800"/>
            <a:ext cx="9652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600" y="838200"/>
            <a:ext cx="99568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600" y="4484080"/>
            <a:ext cx="9652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25600" y="5257800"/>
            <a:ext cx="9652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621536" y="841248"/>
            <a:ext cx="4974336" cy="43891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803136" y="841248"/>
            <a:ext cx="4974336" cy="43891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600" y="841248"/>
            <a:ext cx="49784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7201" y="841248"/>
            <a:ext cx="4980356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621536" y="1380744"/>
            <a:ext cx="4974336" cy="384048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803136" y="1380743"/>
            <a:ext cx="4974336" cy="384048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1" y="395287"/>
            <a:ext cx="4011084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1" y="1557338"/>
            <a:ext cx="4011084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219200" y="381000"/>
            <a:ext cx="6400800" cy="5943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4624754"/>
            <a:ext cx="73152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5300" y="381000"/>
            <a:ext cx="78232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5600" y="5029200"/>
            <a:ext cx="53848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5600" y="5257800"/>
            <a:ext cx="9652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600" y="838200"/>
            <a:ext cx="99568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9573" y="6553200"/>
            <a:ext cx="955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2400" y="5740401"/>
            <a:ext cx="50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11271252" y="5715000"/>
            <a:ext cx="323849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60581" y="4783016"/>
            <a:ext cx="2625969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11/22/2018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1156" r="1537"/>
          <a:stretch/>
        </p:blipFill>
        <p:spPr>
          <a:xfrm>
            <a:off x="2775603" y="1962750"/>
            <a:ext cx="7949251" cy="21869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F759F5D5-A0B3-D94D-9145-50AD24F783A9}"/>
              </a:ext>
            </a:extLst>
          </p:cNvPr>
          <p:cNvSpPr txBox="1"/>
          <p:nvPr/>
        </p:nvSpPr>
        <p:spPr>
          <a:xfrm>
            <a:off x="1998180" y="611680"/>
            <a:ext cx="8530066" cy="1200329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angle"/>
            </a:sp3d>
          </a:bodyPr>
          <a:lstStyle/>
          <a:p>
            <a:pPr algn="ctr"/>
            <a:r>
              <a:rPr lang="it-IT" sz="3600" dirty="0">
                <a:latin typeface="Cooper Black" panose="020F0502020204030204" pitchFamily="34" charset="0"/>
                <a:cs typeface="STHupo" panose="020B0604020202020204" pitchFamily="34" charset="0"/>
              </a:rPr>
              <a:t>   </a:t>
            </a:r>
            <a:r>
              <a:rPr lang="it-IT" sz="4400" dirty="0">
                <a:latin typeface="Cooper Black" panose="020F0502020204030204" pitchFamily="34" charset="0"/>
                <a:cs typeface="STHupo" panose="020B0604020202020204" pitchFamily="34" charset="0"/>
              </a:rPr>
              <a:t>OPEN WEEK  </a:t>
            </a:r>
          </a:p>
          <a:p>
            <a:pPr algn="ctr"/>
            <a:r>
              <a:rPr lang="it-IT" sz="2800" b="1" dirty="0" smtClean="0">
                <a:ln w="0"/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cs typeface="Aharoni" panose="02010803020104030203" pitchFamily="2" charset="-79"/>
              </a:rPr>
              <a:t>21 gennaio 2019  </a:t>
            </a:r>
            <a:endParaRPr lang="it-IT" sz="2800" b="1" dirty="0">
              <a:ln w="0"/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cs typeface="Aharoni" panose="02010803020104030203" pitchFamily="2" charset="-79"/>
            </a:endParaRPr>
          </a:p>
        </p:txBody>
      </p:sp>
      <p:pic>
        <p:nvPicPr>
          <p:cNvPr id="12" name="Immagine 12">
            <a:extLst>
              <a:ext uri="{FF2B5EF4-FFF2-40B4-BE49-F238E27FC236}">
                <a16:creationId xmlns:a16="http://schemas.microsoft.com/office/drawing/2014/main" id="{7B6F3ADE-1108-5747-8712-180A1EAC68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92216"/>
            <a:ext cx="2215979" cy="18867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7FE34E9-21DA-CC47-B338-696E68A3135A}"/>
              </a:ext>
            </a:extLst>
          </p:cNvPr>
          <p:cNvSpPr txBox="1"/>
          <p:nvPr/>
        </p:nvSpPr>
        <p:spPr>
          <a:xfrm>
            <a:off x="478667" y="3511415"/>
            <a:ext cx="182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tx1"/>
                </a:solidFill>
              </a:rPr>
              <a:t>Aula Magna del </a:t>
            </a:r>
            <a:r>
              <a:rPr lang="it-IT" sz="1600" dirty="0">
                <a:solidFill>
                  <a:schemeClr val="tx1"/>
                </a:solidFill>
              </a:rPr>
              <a:t>Dipartimento Scienze Giuridiche via Carlo Montanari n° 9 Verona </a:t>
            </a:r>
            <a:endParaRPr lang="it-IT" sz="16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618346" y="4392361"/>
            <a:ext cx="81065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2000" b="1" spc="100" dirty="0" smtClean="0"/>
              <a:t>Presentazione </a:t>
            </a:r>
            <a:r>
              <a:rPr lang="it-IT" sz="2000" b="1" spc="100" dirty="0"/>
              <a:t>ai futuri studenti dei corsi:</a:t>
            </a:r>
          </a:p>
          <a:p>
            <a:pPr marL="285750" indent="-285750" algn="ctr">
              <a:spcAft>
                <a:spcPts val="1200"/>
              </a:spcAft>
              <a:buFontTx/>
              <a:buChar char="-"/>
            </a:pPr>
            <a:r>
              <a:rPr lang="it-IT" sz="2000" b="1" spc="100" dirty="0"/>
              <a:t>Corso di laurea di </a:t>
            </a:r>
            <a:r>
              <a:rPr lang="it-IT" sz="2000" b="1" spc="100" dirty="0" smtClean="0"/>
              <a:t>Scienze </a:t>
            </a:r>
            <a:r>
              <a:rPr lang="it-IT" sz="2000" b="1" spc="100" dirty="0"/>
              <a:t>dei servizi giuridici </a:t>
            </a:r>
          </a:p>
          <a:p>
            <a:pPr marL="285750" indent="-285750" algn="ctr">
              <a:spcAft>
                <a:spcPts val="1200"/>
              </a:spcAft>
              <a:buFontTx/>
              <a:buChar char="-"/>
            </a:pPr>
            <a:r>
              <a:rPr lang="it-IT" sz="2000" b="1" spc="100" dirty="0"/>
              <a:t>Corso di laurea </a:t>
            </a:r>
            <a:r>
              <a:rPr lang="it-IT" sz="2000" b="1" spc="100" dirty="0" smtClean="0"/>
              <a:t>magistrale </a:t>
            </a:r>
            <a:r>
              <a:rPr lang="it-IT" sz="2000" b="1" spc="100" dirty="0"/>
              <a:t>a ciclo unico in Giurisprudenza </a:t>
            </a:r>
          </a:p>
          <a:p>
            <a:pPr>
              <a:spcAft>
                <a:spcPts val="600"/>
              </a:spcAft>
            </a:pPr>
            <a:endParaRPr lang="it-IT" sz="2000" b="1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983" y="3373415"/>
            <a:ext cx="576650" cy="57665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0" y="5096246"/>
            <a:ext cx="377334" cy="377334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554262" y="5081228"/>
            <a:ext cx="1426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d</a:t>
            </a:r>
            <a:r>
              <a:rPr lang="it-IT" sz="1600" dirty="0" smtClean="0"/>
              <a:t>alle ore 14:30 alle ore 16:30</a:t>
            </a:r>
            <a:endParaRPr lang="it-IT" sz="16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39"/>
            <a:ext cx="2695144" cy="864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620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me">
  <a:themeElements>
    <a:clrScheme name="Terme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erm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TM01859868[[fn=Terme]]</Template>
  <TotalTime>155</TotalTime>
  <Words>49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Cooper Black</vt:lpstr>
      <vt:lpstr>STHupo</vt:lpstr>
      <vt:lpstr>Terme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hudaelhainouni@gmail.com</dc:creator>
  <cp:lastModifiedBy>Donatella Privitera</cp:lastModifiedBy>
  <cp:revision>19</cp:revision>
  <dcterms:created xsi:type="dcterms:W3CDTF">2018-11-09T21:43:56Z</dcterms:created>
  <dcterms:modified xsi:type="dcterms:W3CDTF">2018-11-22T10:55:44Z</dcterms:modified>
</cp:coreProperties>
</file>