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9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Ruggerone" userId="58460d18390193f2" providerId="LiveId" clId="{6102CF85-BAF7-4BFE-BA04-568A4380D50F}"/>
    <pc:docChg chg="custSel addSld modSld">
      <pc:chgData name="Francesca Ruggerone" userId="58460d18390193f2" providerId="LiveId" clId="{6102CF85-BAF7-4BFE-BA04-568A4380D50F}" dt="2021-10-04T16:21:18.129" v="299" actId="20577"/>
      <pc:docMkLst>
        <pc:docMk/>
      </pc:docMkLst>
      <pc:sldChg chg="modSp mod">
        <pc:chgData name="Francesca Ruggerone" userId="58460d18390193f2" providerId="LiveId" clId="{6102CF85-BAF7-4BFE-BA04-568A4380D50F}" dt="2021-09-30T12:45:37.351" v="153" actId="20577"/>
        <pc:sldMkLst>
          <pc:docMk/>
          <pc:sldMk cId="2710819618" sldId="258"/>
        </pc:sldMkLst>
        <pc:spChg chg="mod">
          <ac:chgData name="Francesca Ruggerone" userId="58460d18390193f2" providerId="LiveId" clId="{6102CF85-BAF7-4BFE-BA04-568A4380D50F}" dt="2021-09-29T14:58:02.296" v="130" actId="1076"/>
          <ac:spMkLst>
            <pc:docMk/>
            <pc:sldMk cId="2710819618" sldId="258"/>
            <ac:spMk id="2" creationId="{1BE12C84-A03F-44DF-A2FA-B57831CB9702}"/>
          </ac:spMkLst>
        </pc:spChg>
        <pc:spChg chg="mod">
          <ac:chgData name="Francesca Ruggerone" userId="58460d18390193f2" providerId="LiveId" clId="{6102CF85-BAF7-4BFE-BA04-568A4380D50F}" dt="2021-09-30T12:45:37.351" v="153" actId="20577"/>
          <ac:spMkLst>
            <pc:docMk/>
            <pc:sldMk cId="2710819618" sldId="258"/>
            <ac:spMk id="3" creationId="{18C99AC6-F58F-4E3C-9733-5780E71620F5}"/>
          </ac:spMkLst>
        </pc:spChg>
      </pc:sldChg>
      <pc:sldChg chg="modSp mod">
        <pc:chgData name="Francesca Ruggerone" userId="58460d18390193f2" providerId="LiveId" clId="{6102CF85-BAF7-4BFE-BA04-568A4380D50F}" dt="2021-10-04T16:19:02.318" v="209" actId="20577"/>
        <pc:sldMkLst>
          <pc:docMk/>
          <pc:sldMk cId="255603697" sldId="259"/>
        </pc:sldMkLst>
        <pc:spChg chg="mod">
          <ac:chgData name="Francesca Ruggerone" userId="58460d18390193f2" providerId="LiveId" clId="{6102CF85-BAF7-4BFE-BA04-568A4380D50F}" dt="2021-10-04T16:19:02.318" v="209" actId="20577"/>
          <ac:spMkLst>
            <pc:docMk/>
            <pc:sldMk cId="255603697" sldId="259"/>
            <ac:spMk id="3" creationId="{4E8551AF-5F95-47D8-A110-1D4917236C3E}"/>
          </ac:spMkLst>
        </pc:spChg>
      </pc:sldChg>
      <pc:sldChg chg="modSp mod">
        <pc:chgData name="Francesca Ruggerone" userId="58460d18390193f2" providerId="LiveId" clId="{6102CF85-BAF7-4BFE-BA04-568A4380D50F}" dt="2021-10-04T16:19:21.687" v="236" actId="20577"/>
        <pc:sldMkLst>
          <pc:docMk/>
          <pc:sldMk cId="3928099959" sldId="260"/>
        </pc:sldMkLst>
        <pc:spChg chg="mod">
          <ac:chgData name="Francesca Ruggerone" userId="58460d18390193f2" providerId="LiveId" clId="{6102CF85-BAF7-4BFE-BA04-568A4380D50F}" dt="2021-10-04T16:19:21.687" v="236" actId="20577"/>
          <ac:spMkLst>
            <pc:docMk/>
            <pc:sldMk cId="3928099959" sldId="260"/>
            <ac:spMk id="3" creationId="{DA22AB85-4A5F-49F6-9777-3C4506E68B1E}"/>
          </ac:spMkLst>
        </pc:spChg>
      </pc:sldChg>
      <pc:sldChg chg="modSp mod">
        <pc:chgData name="Francesca Ruggerone" userId="58460d18390193f2" providerId="LiveId" clId="{6102CF85-BAF7-4BFE-BA04-568A4380D50F}" dt="2021-10-04T16:20:01.578" v="263" actId="20577"/>
        <pc:sldMkLst>
          <pc:docMk/>
          <pc:sldMk cId="870093092" sldId="261"/>
        </pc:sldMkLst>
        <pc:spChg chg="mod">
          <ac:chgData name="Francesca Ruggerone" userId="58460d18390193f2" providerId="LiveId" clId="{6102CF85-BAF7-4BFE-BA04-568A4380D50F}" dt="2021-09-28T18:37:14.660" v="0"/>
          <ac:spMkLst>
            <pc:docMk/>
            <pc:sldMk cId="870093092" sldId="261"/>
            <ac:spMk id="2" creationId="{436E7239-A462-4485-AF02-DD2EB337E761}"/>
          </ac:spMkLst>
        </pc:spChg>
        <pc:spChg chg="mod">
          <ac:chgData name="Francesca Ruggerone" userId="58460d18390193f2" providerId="LiveId" clId="{6102CF85-BAF7-4BFE-BA04-568A4380D50F}" dt="2021-10-04T16:20:01.578" v="263" actId="20577"/>
          <ac:spMkLst>
            <pc:docMk/>
            <pc:sldMk cId="870093092" sldId="261"/>
            <ac:spMk id="3" creationId="{705EAB4F-AF4D-4C7B-85B7-FDE8288E383F}"/>
          </ac:spMkLst>
        </pc:spChg>
        <pc:spChg chg="mod">
          <ac:chgData name="Francesca Ruggerone" userId="58460d18390193f2" providerId="LiveId" clId="{6102CF85-BAF7-4BFE-BA04-568A4380D50F}" dt="2021-09-28T18:37:40.112" v="8" actId="255"/>
          <ac:spMkLst>
            <pc:docMk/>
            <pc:sldMk cId="870093092" sldId="261"/>
            <ac:spMk id="4" creationId="{A6DBC041-7187-4ECC-8F36-5CC6030EB108}"/>
          </ac:spMkLst>
        </pc:spChg>
      </pc:sldChg>
      <pc:sldChg chg="modSp new mod">
        <pc:chgData name="Francesca Ruggerone" userId="58460d18390193f2" providerId="LiveId" clId="{6102CF85-BAF7-4BFE-BA04-568A4380D50F}" dt="2021-10-04T16:21:18.129" v="299" actId="20577"/>
        <pc:sldMkLst>
          <pc:docMk/>
          <pc:sldMk cId="4137880196" sldId="262"/>
        </pc:sldMkLst>
        <pc:spChg chg="mod">
          <ac:chgData name="Francesca Ruggerone" userId="58460d18390193f2" providerId="LiveId" clId="{6102CF85-BAF7-4BFE-BA04-568A4380D50F}" dt="2021-09-28T18:37:58.144" v="10"/>
          <ac:spMkLst>
            <pc:docMk/>
            <pc:sldMk cId="4137880196" sldId="262"/>
            <ac:spMk id="2" creationId="{E1074AE9-E704-4285-87F4-9440F32237B3}"/>
          </ac:spMkLst>
        </pc:spChg>
        <pc:spChg chg="mod">
          <ac:chgData name="Francesca Ruggerone" userId="58460d18390193f2" providerId="LiveId" clId="{6102CF85-BAF7-4BFE-BA04-568A4380D50F}" dt="2021-10-04T16:21:18.129" v="299" actId="20577"/>
          <ac:spMkLst>
            <pc:docMk/>
            <pc:sldMk cId="4137880196" sldId="262"/>
            <ac:spMk id="3" creationId="{A40FCBAA-16B6-4046-A893-2E8781AFC47A}"/>
          </ac:spMkLst>
        </pc:spChg>
        <pc:spChg chg="mod">
          <ac:chgData name="Francesca Ruggerone" userId="58460d18390193f2" providerId="LiveId" clId="{6102CF85-BAF7-4BFE-BA04-568A4380D50F}" dt="2021-09-28T18:38:41.422" v="129" actId="255"/>
          <ac:spMkLst>
            <pc:docMk/>
            <pc:sldMk cId="4137880196" sldId="262"/>
            <ac:spMk id="4" creationId="{C9398BB3-E9D2-44F4-B78B-AFB6C518CC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rancesca.ruggerone@studenti.univr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vinia.carboni@studenti.univr.it" TargetMode="External"/><Relationship Id="rId2" Type="http://schemas.openxmlformats.org/officeDocument/2006/relationships/hyperlink" Target="mailto:francesca.ruggerone@studenti.univr.it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C9D66-93C5-4484-A184-BE0230084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Tutor triennale Servizio Sociale</a:t>
            </a:r>
            <a:br>
              <a:rPr lang="it-IT" dirty="0"/>
            </a:br>
            <a:r>
              <a:rPr lang="it-IT" dirty="0"/>
              <a:t>30.09.2021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3FEF2B5-75EC-4FAE-BFCF-5F33E27CF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62501"/>
          </a:xfrm>
        </p:spPr>
        <p:txBody>
          <a:bodyPr>
            <a:normAutofit/>
          </a:bodyPr>
          <a:lstStyle/>
          <a:p>
            <a:r>
              <a:rPr lang="it-IT" dirty="0"/>
              <a:t>Ruggerone Francesca                                               Carboni Lavinia</a:t>
            </a:r>
          </a:p>
          <a:p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francesca.ruggerone@studenti.univr.it</a:t>
            </a:r>
            <a:r>
              <a:rPr lang="it-IT" dirty="0"/>
              <a:t>                   </a:t>
            </a:r>
            <a:r>
              <a:rPr lang="it-IT" u="sng" dirty="0"/>
              <a:t>lavinia.carboni@studenti.univr.it</a:t>
            </a:r>
          </a:p>
        </p:txBody>
      </p:sp>
    </p:spTree>
    <p:extLst>
      <p:ext uri="{BB962C8B-B14F-4D97-AF65-F5344CB8AC3E}">
        <p14:creationId xmlns:p14="http://schemas.microsoft.com/office/powerpoint/2010/main" val="320155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29659D-46E2-448A-B74E-A419962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 ci potete trovare?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D9D022-AFE7-4240-8EEC-F6C324D018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SPORTELLO ONLINE  SU ZOOM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Tutti i giovedì dalle 17.10 alle 18.10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ID riunione: 870 9276 0722</a:t>
            </a:r>
          </a:p>
          <a:p>
            <a:pPr marL="0" indent="0">
              <a:buNone/>
            </a:pPr>
            <a:r>
              <a:rPr lang="it-IT" dirty="0" err="1"/>
              <a:t>Passcode</a:t>
            </a:r>
            <a:r>
              <a:rPr lang="it-IT" dirty="0"/>
              <a:t>: 996584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01D9B2-C1D2-4E03-B328-D38273371E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b="1" dirty="0">
                <a:solidFill>
                  <a:schemeClr val="accent1"/>
                </a:solidFill>
              </a:rPr>
              <a:t>INSTAGRAM </a:t>
            </a:r>
          </a:p>
          <a:p>
            <a:pPr marL="0" indent="0">
              <a:buNone/>
            </a:pPr>
            <a:r>
              <a:rPr lang="it-IT" dirty="0"/>
              <a:t>@tutorserviziosocialeunivr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MAIL</a:t>
            </a:r>
          </a:p>
          <a:p>
            <a:pPr marL="0" indent="0">
              <a:buNone/>
            </a:pPr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francesca.ruggerone@studenti.univr.it</a:t>
            </a:r>
            <a:endParaRPr lang="it-IT" dirty="0"/>
          </a:p>
          <a:p>
            <a:pPr marL="0" indent="0">
              <a:buNone/>
            </a:pPr>
            <a:r>
              <a:rPr lang="it-IT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lavinia.carboni@studenti.univr.it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780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E12C84-A03F-44DF-A2FA-B57831CB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57" y="1343433"/>
            <a:ext cx="5893840" cy="2645912"/>
          </a:xfrm>
        </p:spPr>
        <p:txBody>
          <a:bodyPr/>
          <a:lstStyle/>
          <a:p>
            <a:r>
              <a:rPr lang="it-IT" dirty="0"/>
              <a:t>I primi passi all’università: strumenti utili per gli esami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C99AC6-F58F-4E3C-9733-5780E71620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Giovedi</a:t>
            </a:r>
            <a:r>
              <a:rPr lang="it-IT" dirty="0"/>
              <a:t> 7/10  ore 19.30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F9EC87-722A-4353-B672-2EB6ACC791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it-IT" sz="2800" dirty="0"/>
              <a:t>Come preparare il tuo piano di studi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Come prenotare gli esami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L’uso del libretto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Utilizzo dell’help desk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081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5AA8A-B8EA-413E-A73A-14F885645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Via con lo studio</a:t>
            </a:r>
            <a:br>
              <a:rPr lang="it-IT" dirty="0"/>
            </a:br>
            <a:r>
              <a:rPr lang="it-IT" dirty="0"/>
              <a:t>(I parte)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8551AF-5F95-47D8-A110-1D4917236C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Venerdì 8/10  ore 18.30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F3FF6B-E643-4AE2-9477-2667AE78E9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it-IT" sz="2800" dirty="0"/>
              <a:t>consultazione materiale didattici e lezioni registrate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utilizzo mail, pacchetto office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come prenotare un libro in biblioteca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60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4B2795-9B82-4C09-B045-FE164417A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 l’Assistente Sociale chi è?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2AB85-4A5F-49F6-9777-3C4506E68B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Giovedì 14/10 ore 19.30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DAD842-5D89-4900-9D0F-1656095B749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t-IT" sz="2800" dirty="0"/>
              <a:t>L’assistente sociale: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cosa fa 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dove lavora 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l’esperienza in un comune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809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6E7239-A462-4485-AF02-DD2EB33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Via con lo studio...suggerimenti su come e da dove  partire (II parte)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5EAB4F-AF4D-4C7B-85B7-FDE8288E38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Venerdì 15/10 ore 19.30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DBC041-7187-4ECC-8F36-5CC6030EB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90085" y="1081456"/>
            <a:ext cx="3810001" cy="4075465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it-IT" sz="3200" dirty="0"/>
              <a:t>come organizzare lo studio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come essere più efficaci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09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074AE9-E704-4285-87F4-9440F322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Pronti partenza Erasmus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0FCBAA-16B6-4046-A893-2E8781AFC4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Giovedì 21/10 </a:t>
            </a:r>
            <a:r>
              <a:rPr lang="it-IT" dirty="0"/>
              <a:t>ore 19.30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398BB3-E9D2-44F4-B78B-AFB6C518CCF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it-IT" sz="3200" dirty="0"/>
              <a:t>Cos’è l’Erasmus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Come e quando fare domanda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Esperienze personali </a:t>
            </a:r>
          </a:p>
        </p:txBody>
      </p:sp>
    </p:spTree>
    <p:extLst>
      <p:ext uri="{BB962C8B-B14F-4D97-AF65-F5344CB8AC3E}">
        <p14:creationId xmlns:p14="http://schemas.microsoft.com/office/powerpoint/2010/main" val="4137880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TM03457503[[fn=Citazione]]</Template>
  <TotalTime>109</TotalTime>
  <Words>202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Citazione</vt:lpstr>
      <vt:lpstr>Tutor triennale Servizio Sociale 30.09.2021</vt:lpstr>
      <vt:lpstr>Dove ci potete trovare?</vt:lpstr>
      <vt:lpstr>I primi passi all’università: strumenti utili per gli esami</vt:lpstr>
      <vt:lpstr>Via con lo studio (I parte)</vt:lpstr>
      <vt:lpstr>Ma l’Assistente Sociale chi è?</vt:lpstr>
      <vt:lpstr>Via con lo studio...suggerimenti su come e da dove  partire (II parte)</vt:lpstr>
      <vt:lpstr>Pronti partenza Erasmus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 triennale Servizio Sociale 30.09.2021</dc:title>
  <dc:creator>Francesca Ruggerone</dc:creator>
  <cp:lastModifiedBy>Francesca Ruggerone</cp:lastModifiedBy>
  <cp:revision>1</cp:revision>
  <dcterms:created xsi:type="dcterms:W3CDTF">2021-09-28T16:45:35Z</dcterms:created>
  <dcterms:modified xsi:type="dcterms:W3CDTF">2021-10-04T16:21:28Z</dcterms:modified>
</cp:coreProperties>
</file>