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65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26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79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85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6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35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43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20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95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42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37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B935-6BD1-4925-AA61-AE9DF6AB0F27}" type="datetimeFigureOut">
              <a:rPr lang="it-IT" smtClean="0"/>
              <a:pPr/>
              <a:t>13/11/2012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5D8F-322C-4FFC-9618-6B1AFC5AE37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38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COMPOSIZIONE CAMERA DEI DEPUTATI DOPO LE ELEZIONI DEL 2008 (XVI LEGISLATURA)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 descr="F:\DOCUMENTI BUTTURINI DANIELE\LEGGE ELETTORALE\Camera2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752" y="1757362"/>
            <a:ext cx="520065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001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COMPOSIZIONE SENATO DELLA REPUBBLICA DOPO LE ELEZIONI DEL 2008 (XVI LEGISLATURA)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074" name="Picture 2" descr="F:\DOCUMENTI BUTTURINI DANIELE\LEGGE ELETTORALE\Senato2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2" y="1762125"/>
            <a:ext cx="52482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57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COMPOSIZIONE CAMERA DEI DEPUTATI DOPO LE ELEZIONI DEL 2008 (XVI LEGISLATURA)</vt:lpstr>
      <vt:lpstr>COMPOSIZIONE SENATO DELLA REPUBBLICA DOPO LE ELEZIONI DEL 2008 (XVI LEGISLATURA)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COMPOSIZIONE CAMERA DEI DEPUTATI</dc:title>
  <dc:creator>Daniele Butturini</dc:creator>
  <cp:lastModifiedBy>Chiara Bertoni</cp:lastModifiedBy>
  <cp:revision>8</cp:revision>
  <dcterms:created xsi:type="dcterms:W3CDTF">2012-11-09T13:39:14Z</dcterms:created>
  <dcterms:modified xsi:type="dcterms:W3CDTF">2012-11-13T07:46:32Z</dcterms:modified>
</cp:coreProperties>
</file>