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7" r:id="rId4"/>
    <p:sldId id="263" r:id="rId5"/>
    <p:sldId id="259" r:id="rId6"/>
    <p:sldId id="264" r:id="rId7"/>
    <p:sldId id="265" r:id="rId8"/>
    <p:sldId id="266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>
        <p:scale>
          <a:sx n="100" d="100"/>
          <a:sy n="100" d="100"/>
        </p:scale>
        <p:origin x="-73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00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EDC7D-8788-4893-A62D-B29F41E8D92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01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EDC7D-8788-4893-A62D-B29F41E8D92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0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EDC7D-8788-4893-A62D-B29F41E8D92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3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EDC7D-8788-4893-A62D-B29F41E8D92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50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EDC7D-8788-4893-A62D-B29F41E8D92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10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EDC7D-8788-4893-A62D-B29F41E8D92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9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EDC7D-8788-4893-A62D-B29F41E8D92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11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EDC7D-8788-4893-A62D-B29F41E8D92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27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EDC7D-8788-4893-A62D-B29F41E8D92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8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28/02/14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LAWRENCE SNYDER, ALESSANDRO AMOROSO</a:t>
            </a:r>
            <a:r>
              <a:rPr lang="it-IT" i="1" dirty="0" smtClean="0"/>
              <a:t> </a:t>
            </a:r>
            <a:r>
              <a:rPr lang="it-IT" i="1" dirty="0" smtClean="0">
                <a:solidFill>
                  <a:srgbClr val="FF0000"/>
                </a:solidFill>
              </a:rPr>
              <a:t>FLUENCY: Conoscere e usare l’informatica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(4a Edizione), </a:t>
            </a:r>
            <a:r>
              <a:rPr lang="it-IT" dirty="0" err="1" smtClean="0"/>
              <a:t>Pearsons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 Italia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MODALITA’ </a:t>
            </a:r>
            <a:r>
              <a:rPr lang="it-IT" dirty="0" err="1" smtClean="0"/>
              <a:t>D’ESAME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L’esame consiste in una prova scritta.</a:t>
            </a:r>
          </a:p>
          <a:p>
            <a:r>
              <a:rPr lang="it-IT" dirty="0" smtClean="0"/>
              <a:t>Se possibile verrà offerto un </a:t>
            </a:r>
            <a:r>
              <a:rPr lang="it-IT" dirty="0" err="1" smtClean="0"/>
              <a:t>preappello</a:t>
            </a:r>
            <a:r>
              <a:rPr lang="it-IT" dirty="0" smtClean="0"/>
              <a:t> a fine corso.</a:t>
            </a:r>
          </a:p>
          <a:p>
            <a:r>
              <a:rPr lang="it-IT" dirty="0" smtClean="0"/>
              <a:t>Il compito finale conterrà dieci domande sui temi del corso e dieci esercizi.</a:t>
            </a:r>
          </a:p>
          <a:p>
            <a:r>
              <a:rPr lang="it-IT" dirty="0" smtClean="0"/>
              <a:t>La risposta a cinque domande e cinque esercizi permette </a:t>
            </a:r>
            <a:r>
              <a:rPr lang="it-IT" smtClean="0"/>
              <a:t>di prendere 18. 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 AL CORSO 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</a:p>
          <a:p>
            <a:r>
              <a:rPr lang="it-IT" dirty="0" smtClean="0"/>
              <a:t>CONTENUTI</a:t>
            </a:r>
          </a:p>
          <a:p>
            <a:r>
              <a:rPr lang="it-IT" dirty="0" smtClean="0"/>
              <a:t>APPROCCIO</a:t>
            </a:r>
          </a:p>
          <a:p>
            <a:r>
              <a:rPr lang="it-IT" dirty="0" smtClean="0"/>
              <a:t>TESTI ADOTTATI</a:t>
            </a:r>
          </a:p>
          <a:p>
            <a:r>
              <a:rPr lang="it-IT" dirty="0" smtClean="0"/>
              <a:t>MODALITA’ </a:t>
            </a:r>
            <a:r>
              <a:rPr lang="it-IT" dirty="0" err="1" smtClean="0"/>
              <a:t>D’ESAME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819254"/>
              </p:ext>
            </p:extLst>
          </p:nvPr>
        </p:nvGraphicFramePr>
        <p:xfrm>
          <a:off x="755576" y="1988840"/>
          <a:ext cx="7704858" cy="401189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rgbClr val="FF0000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</a:t>
                      </a:r>
                      <a:r>
                        <a:rPr lang="it-IT" sz="1200" b="0" i="1" baseline="0" dirty="0" smtClean="0"/>
                        <a:t> CALCOLATORI 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ELETTRONICI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ELEMENTI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TEORIA DELL’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INFORMAZIONE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CIRCUITI DIGITALI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 CIRCUITI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8</a:t>
                      </a:r>
                      <a:endParaRPr lang="it-IT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GRAMMATICHE FORMALI</a:t>
                      </a:r>
                    </a:p>
                    <a:p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SULLE GRAMMATICHE REGOLARI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AUTOMI RICONOSCITORI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DESKTOP PUBLISHING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DOCUMENT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DOCUMENTI SUL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286490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corso si propone di introdurre i concetti base dell’informatica.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it-IT" sz="2800" dirty="0" smtClean="0"/>
              <a:t>CONCETTI BASE </a:t>
            </a:r>
            <a:r>
              <a:rPr lang="it-IT" sz="2800" dirty="0" err="1" smtClean="0"/>
              <a:t>DI</a:t>
            </a:r>
            <a:r>
              <a:rPr lang="it-IT" sz="2800" dirty="0" smtClean="0"/>
              <a:t> INFORMATICA</a:t>
            </a:r>
          </a:p>
          <a:p>
            <a:pPr lvl="0"/>
            <a:r>
              <a:rPr lang="it-IT" sz="2800" dirty="0" smtClean="0"/>
              <a:t>PROGETTAZIONE DIGITALE</a:t>
            </a:r>
          </a:p>
          <a:p>
            <a:pPr lvl="0"/>
            <a:r>
              <a:rPr lang="it-IT" sz="2800" dirty="0" smtClean="0"/>
              <a:t>SICUREZZA INFORMATICA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CONCETTI BASE </a:t>
            </a:r>
            <a:r>
              <a:rPr lang="it-IT" dirty="0" err="1" smtClean="0"/>
              <a:t>DI</a:t>
            </a:r>
            <a:r>
              <a:rPr lang="it-IT" dirty="0" smtClean="0"/>
              <a:t> INFORMATICA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STRUTTURA </a:t>
            </a:r>
            <a:r>
              <a:rPr lang="it-IT" dirty="0" err="1" smtClean="0"/>
              <a:t>DI</a:t>
            </a:r>
            <a:r>
              <a:rPr lang="it-IT" dirty="0" smtClean="0"/>
              <a:t> UN CALCOLATORE</a:t>
            </a:r>
          </a:p>
          <a:p>
            <a:r>
              <a:rPr lang="it-IT" dirty="0" smtClean="0"/>
              <a:t>CIRCUITI DIGITALI</a:t>
            </a:r>
          </a:p>
          <a:p>
            <a:r>
              <a:rPr lang="it-IT" dirty="0" smtClean="0"/>
              <a:t>ARCHITETTURA </a:t>
            </a:r>
            <a:r>
              <a:rPr lang="it-IT" dirty="0" err="1" smtClean="0"/>
              <a:t>DI</a:t>
            </a:r>
            <a:r>
              <a:rPr lang="it-IT" dirty="0" smtClean="0"/>
              <a:t> VAN NEUMANN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PROGETTAZIONE DIGITALE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it-IT" sz="2400" dirty="0" smtClean="0"/>
              <a:t>MISURE DELL’INFORMAZIONE</a:t>
            </a:r>
          </a:p>
          <a:p>
            <a:pPr lvl="1"/>
            <a:r>
              <a:rPr lang="it-IT" sz="2400" dirty="0" smtClean="0"/>
              <a:t>CALCOLO IN BASE 2</a:t>
            </a:r>
          </a:p>
          <a:p>
            <a:pPr lvl="1"/>
            <a:endParaRPr lang="it-IT" sz="2400" dirty="0" smtClean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SICUREZZA INFORMATICA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PRIVACY E SICUREZZA</a:t>
            </a:r>
          </a:p>
          <a:p>
            <a:r>
              <a:rPr lang="it-IT" dirty="0" smtClean="0"/>
              <a:t>CRITTOGRAFIA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APPROCCIO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concetto base è che l’Informatica è una disciplina autonoma il cui oggetto di studio non sono i calcolatori ma il </a:t>
            </a:r>
            <a:r>
              <a:rPr lang="it-IT" dirty="0" smtClean="0">
                <a:solidFill>
                  <a:srgbClr val="FF0000"/>
                </a:solidFill>
              </a:rPr>
              <a:t>calcolo</a:t>
            </a:r>
            <a:r>
              <a:rPr lang="it-IT" dirty="0" smtClean="0"/>
              <a:t>.</a:t>
            </a:r>
          </a:p>
          <a:p>
            <a:r>
              <a:rPr lang="it-IT" dirty="0" smtClean="0"/>
              <a:t>L’informatica, quando applicata agli studi umanistici, si propone di formare umanisti consapevoli dei bisogni e delle soluzioni che l’informatica può fornire come </a:t>
            </a:r>
            <a:r>
              <a:rPr lang="it-IT" dirty="0" smtClean="0">
                <a:solidFill>
                  <a:srgbClr val="FF0000"/>
                </a:solidFill>
              </a:rPr>
              <a:t>infrastruttura abilitante</a:t>
            </a:r>
            <a:r>
              <a:rPr lang="it-IT" dirty="0" smtClean="0"/>
              <a:t> (anche detta </a:t>
            </a:r>
            <a:r>
              <a:rPr lang="it-IT" dirty="0" smtClean="0">
                <a:solidFill>
                  <a:srgbClr val="FF0000"/>
                </a:solidFill>
              </a:rPr>
              <a:t>piattaforma di servizi</a:t>
            </a:r>
            <a:r>
              <a:rPr lang="it-IT" dirty="0" smtClean="0"/>
              <a:t>).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315</Words>
  <Application>Microsoft Macintosh PowerPoint</Application>
  <PresentationFormat>Presentazione su schermo (4:3)</PresentationFormat>
  <Paragraphs>83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Presentazione del lavoro del team</vt:lpstr>
      <vt:lpstr>INFORMATICA </vt:lpstr>
      <vt:lpstr>INTRODUZIONE AL CORSO  </vt:lpstr>
      <vt:lpstr>INDICE</vt:lpstr>
      <vt:lpstr>OBIETTIVI</vt:lpstr>
      <vt:lpstr>CONTENUTI</vt:lpstr>
      <vt:lpstr>CONCETTI BASE DI INFORMATICA</vt:lpstr>
      <vt:lpstr>PROGETTAZIONE DIGITALE</vt:lpstr>
      <vt:lpstr>SICUREZZA INFORMATICA</vt:lpstr>
      <vt:lpstr>APPROCCIO</vt:lpstr>
      <vt:lpstr>TESTI</vt:lpstr>
      <vt:lpstr>MODALITA’ D’ESAME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2014-02-27T23:16:49Z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